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2" r:id="rId5"/>
    <p:sldId id="257" r:id="rId6"/>
    <p:sldId id="266" r:id="rId7"/>
    <p:sldId id="267" r:id="rId8"/>
    <p:sldId id="259" r:id="rId9"/>
    <p:sldId id="260" r:id="rId10"/>
    <p:sldId id="261" r:id="rId11"/>
    <p:sldId id="265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8404-1DFC-4568-93C1-03177730A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471317-77A6-4CBD-8878-EFB25A21D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FF033-4435-4A7A-A8F2-432CDDFD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D7CD7-1A25-402F-A38F-84D349B3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B0666-0461-47AD-A98F-55A6115DC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06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2A590-3644-4484-A3DD-6AC445DE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9B340-CBEE-4973-B430-F8AEE695A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69E86-CBEA-400F-B61B-DD38B9B83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F7150-831E-43B1-9B45-EF0C5CF13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7F71F-66C4-4F89-9696-FC6A150B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0965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426AFE-7BB4-4FB4-9DB4-4875947B6F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AE6FE-FECE-4D75-BDA0-95B324DA4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34116-0030-4852-9819-3F9ED0C8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9DB7D-F85E-45EB-B2B5-DBAD5F41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2C424-7A6F-4F9D-B264-03272594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411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85AAC-EE1E-49BB-BAA2-67C85B3B4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C718F-BC16-4DD8-81AB-5816C0A6B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C020D-82E0-4403-A33A-A3A66CDF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59363-F60A-494A-B178-4AC9AFA01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ABE09-B51F-4F1D-AE4D-4A6E1A96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92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B8D2-4D97-4102-9AD2-545D68587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A1C48-52C0-4E63-9166-4BEA1C192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DDAB8-ABD3-4D8B-8AD9-73E221177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95AC3-1C33-4DAE-B7C5-5EFE8033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E99E2-38E7-429A-8D2C-D65AA983F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609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31DB-7AD2-4C07-B3C6-293F75DE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DC94-C623-4713-80CD-A1B545E78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B73509-6CD5-4487-B9A9-861D12EF6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60345-A337-4DE7-BFD8-CE327D72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8DC6A-AA5F-458D-B67C-3D32D75B8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43A3D-5A04-4D9C-9449-4ED760D0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0366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BD27-0680-47DC-B64A-814BDD13F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5A8A9-4127-4880-ACA1-33EBC1AB0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C4FAE-E3D8-4E6E-BC7D-2FA967F07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9A3FD-F85A-4AF8-B0F7-B31DAA55C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21F9A-A419-4CBB-BF49-43EE160C4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839FBB-1134-47E2-9E45-8B0BB19B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36ED30-4791-4137-8648-00F5D5B4E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DD875-B552-43C3-B603-D3DDB00E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126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4432-862E-4C8D-B1F8-24F4305F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7D3A64-1C55-4E80-8C1C-4EE5C4CD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8AB55-DDEB-40EF-8817-57E9BC1EF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D9772-F48E-4D96-BE63-10D93A49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904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E6EFC-5161-426A-9857-F804176C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5F8137-DAB1-4A3D-A913-7FF82116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A1E62-81A7-46F8-B45C-90C81AC1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00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F5BE1-C5E1-4FF2-BDD3-676F46B9B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33DD7-F977-4EDC-8941-B2CB9DF6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C04A3-2B72-4EC1-B338-56263CDB5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7BB8D1-DD41-4D53-9BA6-F445B354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D57AC-BAF2-4961-AFDE-4B445A647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568FE-B1A7-44B3-B59B-7E275A8A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056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3331-A545-4032-A710-20836B985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5F74E-F197-4EF3-8417-8BC6F4DFF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54CE2-2E9B-48C9-8FA7-9A3A08C02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CE63B1-C1DC-43AB-A9DA-DA82ABD42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441928-A561-4626-998B-74CFDB48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C8598-A491-4817-967B-016E9BF10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015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C41391-63FB-4B9D-B3FE-592127D5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17133-07B5-4B70-A661-F877DDCCE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584D7-97E8-49F6-91F5-50DF8C1AC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24623-11C2-48D7-840D-6196CE56F76F}" type="datetimeFigureOut">
              <a:rPr lang="en-IN" smtClean="0"/>
              <a:t>23-05-2020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1BBA9-12AE-4FF0-9540-BA6CD7445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C1B3D-76FE-4FAC-AFFC-623030B2D2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C0AE1-5784-49FB-AC04-4F9AB5C1A0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81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BEF54-F5E5-4382-9E12-B58648050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84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07EE4-731D-475D-A322-80831E80F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67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AAABD9-66C7-40D2-AB20-E2196147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9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369661-FDE3-4309-916E-7985E5F3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2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92442-A261-49A4-9438-65A175FE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8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F6C437C-97C0-4835-8464-1E510B2B7929}"/>
              </a:ext>
            </a:extLst>
          </p:cNvPr>
          <p:cNvSpPr/>
          <p:nvPr/>
        </p:nvSpPr>
        <p:spPr>
          <a:xfrm>
            <a:off x="902086" y="469679"/>
            <a:ext cx="1013419" cy="646331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itchFamily="82" charset="0"/>
              </a:rPr>
              <a:t>AIM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FEA97-7A56-49D2-9311-102DBBF34B28}"/>
              </a:ext>
            </a:extLst>
          </p:cNvPr>
          <p:cNvSpPr/>
          <p:nvPr/>
        </p:nvSpPr>
        <p:spPr>
          <a:xfrm>
            <a:off x="1414021" y="2318994"/>
            <a:ext cx="9616443" cy="22134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200" dirty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Arial Rounded MT Bold" panose="020F0704030504030204" pitchFamily="34" charset="0"/>
              </a:rPr>
              <a:t>To improve the accuracy &amp; speed in restaurants by digitalizing the interaction between customers and restaurants.</a:t>
            </a:r>
          </a:p>
        </p:txBody>
      </p:sp>
    </p:spTree>
    <p:extLst>
      <p:ext uri="{BB962C8B-B14F-4D97-AF65-F5344CB8AC3E}">
        <p14:creationId xmlns:p14="http://schemas.microsoft.com/office/powerpoint/2010/main" val="114080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31AF59-99B2-49D3-94E0-28788B7DE2E6}"/>
              </a:ext>
            </a:extLst>
          </p:cNvPr>
          <p:cNvSpPr/>
          <p:nvPr/>
        </p:nvSpPr>
        <p:spPr>
          <a:xfrm>
            <a:off x="902086" y="469679"/>
            <a:ext cx="2545890" cy="646331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itchFamily="82" charset="0"/>
              </a:rPr>
              <a:t>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18E2D-A1AA-44A8-A197-AB900789A069}"/>
              </a:ext>
            </a:extLst>
          </p:cNvPr>
          <p:cNvSpPr/>
          <p:nvPr/>
        </p:nvSpPr>
        <p:spPr>
          <a:xfrm>
            <a:off x="1386312" y="2318994"/>
            <a:ext cx="9616443" cy="147476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Rounded MT Bold" panose="020F0704030504030204" pitchFamily="34" charset="0"/>
              </a:rPr>
              <a:t>To build a cross platform chatbot app for  customers and a website for restaurants .</a:t>
            </a:r>
          </a:p>
        </p:txBody>
      </p:sp>
    </p:spTree>
    <p:extLst>
      <p:ext uri="{BB962C8B-B14F-4D97-AF65-F5344CB8AC3E}">
        <p14:creationId xmlns:p14="http://schemas.microsoft.com/office/powerpoint/2010/main" val="87810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119E61-5BFA-4098-9145-1C5728CA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7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96C1CF-C88A-4E25-A9B4-4AF07C770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7642FC-C272-48A4-A58E-A848F0E6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0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04BA25-C6F3-471C-8FEA-75046A00E9D2}"/>
              </a:ext>
            </a:extLst>
          </p:cNvPr>
          <p:cNvSpPr/>
          <p:nvPr/>
        </p:nvSpPr>
        <p:spPr>
          <a:xfrm>
            <a:off x="902086" y="469679"/>
            <a:ext cx="3337773" cy="646331"/>
          </a:xfrm>
          <a:prstGeom prst="rect">
            <a:avLst/>
          </a:prstGeo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3600" dirty="0">
                <a:latin typeface="Algerian" pitchFamily="82" charset="0"/>
              </a:rPr>
              <a:t>Future scope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A791F73-DB3D-48B6-9972-2116C8BF3E48}"/>
              </a:ext>
            </a:extLst>
          </p:cNvPr>
          <p:cNvGrpSpPr/>
          <p:nvPr/>
        </p:nvGrpSpPr>
        <p:grpSpPr>
          <a:xfrm>
            <a:off x="1501547" y="2439067"/>
            <a:ext cx="1988096" cy="3625350"/>
            <a:chOff x="7692797" y="1572292"/>
            <a:chExt cx="1988096" cy="3625350"/>
          </a:xfrm>
          <a:effectLst>
            <a:reflection blurRad="63500" stA="47000" endPos="16000" dir="5400000" sy="-100000" algn="bl" rotWithShape="0"/>
          </a:effectLst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52D0A32-ECCE-4AE7-8076-3131C9AB8AE3}"/>
                </a:ext>
              </a:extLst>
            </p:cNvPr>
            <p:cNvGrpSpPr/>
            <p:nvPr/>
          </p:nvGrpSpPr>
          <p:grpSpPr>
            <a:xfrm>
              <a:off x="7692797" y="1572292"/>
              <a:ext cx="1988096" cy="3625350"/>
              <a:chOff x="4235256" y="618916"/>
              <a:chExt cx="3060000" cy="5580000"/>
            </a:xfrm>
            <a:effectLst>
              <a:outerShdw blurRad="381000" dist="38100" dir="2700000" sx="102000" sy="102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grpSpPr>
          <p:sp>
            <p:nvSpPr>
              <p:cNvPr id="6" name="Rectangle: Rounded Corners 27">
                <a:extLst>
                  <a:ext uri="{FF2B5EF4-FFF2-40B4-BE49-F238E27FC236}">
                    <a16:creationId xmlns:a16="http://schemas.microsoft.com/office/drawing/2014/main" id="{59C7B903-4A17-4B91-88AE-70657BFA4A78}"/>
                  </a:ext>
                </a:extLst>
              </p:cNvPr>
              <p:cNvSpPr/>
              <p:nvPr/>
            </p:nvSpPr>
            <p:spPr>
              <a:xfrm>
                <a:off x="4235256" y="618916"/>
                <a:ext cx="3060000" cy="558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2">
                      <a:lumMod val="90000"/>
                    </a:schemeClr>
                  </a:gs>
                  <a:gs pos="5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920486E-9731-457B-A7D6-7F590B56C468}"/>
                  </a:ext>
                </a:extLst>
              </p:cNvPr>
              <p:cNvGrpSpPr/>
              <p:nvPr/>
            </p:nvGrpSpPr>
            <p:grpSpPr>
              <a:xfrm>
                <a:off x="4325256" y="708916"/>
                <a:ext cx="2880000" cy="5400000"/>
                <a:chOff x="4325256" y="708916"/>
                <a:chExt cx="2880000" cy="5400000"/>
              </a:xfrm>
            </p:grpSpPr>
            <p:sp>
              <p:nvSpPr>
                <p:cNvPr id="8" name="Rectangle: Rounded Corners 29">
                  <a:extLst>
                    <a:ext uri="{FF2B5EF4-FFF2-40B4-BE49-F238E27FC236}">
                      <a16:creationId xmlns:a16="http://schemas.microsoft.com/office/drawing/2014/main" id="{66A49D80-E182-4BBB-9AB7-28A8F9589A86}"/>
                    </a:ext>
                  </a:extLst>
                </p:cNvPr>
                <p:cNvSpPr/>
                <p:nvPr/>
              </p:nvSpPr>
              <p:spPr>
                <a:xfrm>
                  <a:off x="4325256" y="708916"/>
                  <a:ext cx="2880000" cy="54000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3532B"/>
                    </a:gs>
                    <a:gs pos="31000">
                      <a:schemeClr val="bg1"/>
                    </a:gs>
                    <a:gs pos="83000">
                      <a:srgbClr val="025C6E"/>
                    </a:gs>
                    <a:gs pos="49000">
                      <a:srgbClr val="25D9FA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9" name="Freeform: Shape 30">
                  <a:extLst>
                    <a:ext uri="{FF2B5EF4-FFF2-40B4-BE49-F238E27FC236}">
                      <a16:creationId xmlns:a16="http://schemas.microsoft.com/office/drawing/2014/main" id="{42FDA46E-BC9A-4FA2-B9B8-91355719DE32}"/>
                    </a:ext>
                  </a:extLst>
                </p:cNvPr>
                <p:cNvSpPr/>
                <p:nvPr/>
              </p:nvSpPr>
              <p:spPr>
                <a:xfrm>
                  <a:off x="4325256" y="708916"/>
                  <a:ext cx="2025140" cy="1921083"/>
                </a:xfrm>
                <a:custGeom>
                  <a:avLst/>
                  <a:gdLst>
                    <a:gd name="connsiteX0" fmla="*/ 1440000 w 2025140"/>
                    <a:gd name="connsiteY0" fmla="*/ 0 h 1921083"/>
                    <a:gd name="connsiteX1" fmla="*/ 2000513 w 2025140"/>
                    <a:gd name="connsiteY1" fmla="*/ 113162 h 1921083"/>
                    <a:gd name="connsiteX2" fmla="*/ 2025140 w 2025140"/>
                    <a:gd name="connsiteY2" fmla="*/ 125026 h 1921083"/>
                    <a:gd name="connsiteX3" fmla="*/ 1557771 w 2025140"/>
                    <a:gd name="connsiteY3" fmla="*/ 1921083 h 1921083"/>
                    <a:gd name="connsiteX4" fmla="*/ 0 w 2025140"/>
                    <a:gd name="connsiteY4" fmla="*/ 1921083 h 1921083"/>
                    <a:gd name="connsiteX5" fmla="*/ 0 w 2025140"/>
                    <a:gd name="connsiteY5" fmla="*/ 1440000 h 1921083"/>
                    <a:gd name="connsiteX6" fmla="*/ 1440000 w 2025140"/>
                    <a:gd name="connsiteY6" fmla="*/ 0 h 1921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140" h="1921083">
                      <a:moveTo>
                        <a:pt x="1440000" y="0"/>
                      </a:moveTo>
                      <a:cubicBezTo>
                        <a:pt x="1638823" y="0"/>
                        <a:pt x="1828234" y="40295"/>
                        <a:pt x="2000513" y="113162"/>
                      </a:cubicBezTo>
                      <a:lnTo>
                        <a:pt x="2025140" y="125026"/>
                      </a:lnTo>
                      <a:lnTo>
                        <a:pt x="1557771" y="1921083"/>
                      </a:lnTo>
                      <a:lnTo>
                        <a:pt x="0" y="1921083"/>
                      </a:lnTo>
                      <a:lnTo>
                        <a:pt x="0" y="1440000"/>
                      </a:lnTo>
                      <a:cubicBezTo>
                        <a:pt x="0" y="644710"/>
                        <a:pt x="644710" y="0"/>
                        <a:pt x="14400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5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sz="1600"/>
                </a:p>
              </p:txBody>
            </p:sp>
          </p:grp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E1AC19C-B460-4712-A137-714B3AC9E997}"/>
                </a:ext>
              </a:extLst>
            </p:cNvPr>
            <p:cNvSpPr txBox="1"/>
            <p:nvPr/>
          </p:nvSpPr>
          <p:spPr>
            <a:xfrm>
              <a:off x="7741810" y="2520841"/>
              <a:ext cx="18769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Digital</a:t>
              </a:r>
            </a:p>
            <a:p>
              <a:pPr algn="ctr"/>
              <a:r>
                <a:rPr lang="en-IN" sz="2400" b="1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Receipts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7EBC21-B995-4263-A8E0-7792EF88BB11}"/>
              </a:ext>
            </a:extLst>
          </p:cNvPr>
          <p:cNvGrpSpPr/>
          <p:nvPr/>
        </p:nvGrpSpPr>
        <p:grpSpPr>
          <a:xfrm>
            <a:off x="4821295" y="1871958"/>
            <a:ext cx="2238199" cy="4081422"/>
            <a:chOff x="5173720" y="1347702"/>
            <a:chExt cx="2238199" cy="4081422"/>
          </a:xfrm>
          <a:effectLst>
            <a:reflection blurRad="63500" stA="47000" endPos="16000" dir="5400000" sy="-100000" algn="bl" rotWithShape="0"/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68F81FD-3F28-45A3-9AE9-24CAFE5F73E3}"/>
                </a:ext>
              </a:extLst>
            </p:cNvPr>
            <p:cNvGrpSpPr/>
            <p:nvPr/>
          </p:nvGrpSpPr>
          <p:grpSpPr>
            <a:xfrm>
              <a:off x="5173720" y="1347702"/>
              <a:ext cx="2238199" cy="4081422"/>
              <a:chOff x="4235256" y="618916"/>
              <a:chExt cx="3060000" cy="5580001"/>
            </a:xfrm>
            <a:effectLst>
              <a:outerShdw blurRad="381000" dist="38100" dir="2700000" sx="102000" sy="102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6A0FE7A-D7EF-40D4-B659-8AFED1D77AA9}"/>
                  </a:ext>
                </a:extLst>
              </p:cNvPr>
              <p:cNvSpPr/>
              <p:nvPr/>
            </p:nvSpPr>
            <p:spPr>
              <a:xfrm>
                <a:off x="4235256" y="618916"/>
                <a:ext cx="3060000" cy="558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2">
                      <a:lumMod val="90000"/>
                    </a:schemeClr>
                  </a:gs>
                  <a:gs pos="5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15BEB87-3FA4-4CCC-9075-AB01C24D61EB}"/>
                  </a:ext>
                </a:extLst>
              </p:cNvPr>
              <p:cNvGrpSpPr/>
              <p:nvPr/>
            </p:nvGrpSpPr>
            <p:grpSpPr>
              <a:xfrm>
                <a:off x="4325256" y="708916"/>
                <a:ext cx="2880000" cy="5490001"/>
                <a:chOff x="4325256" y="708916"/>
                <a:chExt cx="2880000" cy="5490001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801FC308-974B-4DCD-97FB-3A2F4F9049A5}"/>
                    </a:ext>
                  </a:extLst>
                </p:cNvPr>
                <p:cNvSpPr/>
                <p:nvPr/>
              </p:nvSpPr>
              <p:spPr>
                <a:xfrm>
                  <a:off x="4325256" y="798917"/>
                  <a:ext cx="2880000" cy="54000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3532B"/>
                    </a:gs>
                    <a:gs pos="31000">
                      <a:schemeClr val="bg1"/>
                    </a:gs>
                    <a:gs pos="83000">
                      <a:srgbClr val="025C6E"/>
                    </a:gs>
                    <a:gs pos="49000">
                      <a:srgbClr val="25D9FA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9E728F7A-A16D-4EF2-A79C-0DE7065EFFC1}"/>
                    </a:ext>
                  </a:extLst>
                </p:cNvPr>
                <p:cNvSpPr/>
                <p:nvPr/>
              </p:nvSpPr>
              <p:spPr>
                <a:xfrm>
                  <a:off x="4325256" y="708916"/>
                  <a:ext cx="2025140" cy="1921083"/>
                </a:xfrm>
                <a:custGeom>
                  <a:avLst/>
                  <a:gdLst>
                    <a:gd name="connsiteX0" fmla="*/ 1440000 w 2025140"/>
                    <a:gd name="connsiteY0" fmla="*/ 0 h 1921083"/>
                    <a:gd name="connsiteX1" fmla="*/ 2000513 w 2025140"/>
                    <a:gd name="connsiteY1" fmla="*/ 113162 h 1921083"/>
                    <a:gd name="connsiteX2" fmla="*/ 2025140 w 2025140"/>
                    <a:gd name="connsiteY2" fmla="*/ 125026 h 1921083"/>
                    <a:gd name="connsiteX3" fmla="*/ 1557771 w 2025140"/>
                    <a:gd name="connsiteY3" fmla="*/ 1921083 h 1921083"/>
                    <a:gd name="connsiteX4" fmla="*/ 0 w 2025140"/>
                    <a:gd name="connsiteY4" fmla="*/ 1921083 h 1921083"/>
                    <a:gd name="connsiteX5" fmla="*/ 0 w 2025140"/>
                    <a:gd name="connsiteY5" fmla="*/ 1440000 h 1921083"/>
                    <a:gd name="connsiteX6" fmla="*/ 1440000 w 2025140"/>
                    <a:gd name="connsiteY6" fmla="*/ 0 h 1921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140" h="1921083">
                      <a:moveTo>
                        <a:pt x="1440000" y="0"/>
                      </a:moveTo>
                      <a:cubicBezTo>
                        <a:pt x="1638823" y="0"/>
                        <a:pt x="1828234" y="40295"/>
                        <a:pt x="2000513" y="113162"/>
                      </a:cubicBezTo>
                      <a:lnTo>
                        <a:pt x="2025140" y="125026"/>
                      </a:lnTo>
                      <a:lnTo>
                        <a:pt x="1557771" y="1921083"/>
                      </a:lnTo>
                      <a:lnTo>
                        <a:pt x="0" y="1921083"/>
                      </a:lnTo>
                      <a:lnTo>
                        <a:pt x="0" y="1440000"/>
                      </a:lnTo>
                      <a:cubicBezTo>
                        <a:pt x="0" y="644710"/>
                        <a:pt x="644710" y="0"/>
                        <a:pt x="14400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5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795AA60-26C8-446B-A34D-063249568229}"/>
                </a:ext>
              </a:extLst>
            </p:cNvPr>
            <p:cNvSpPr txBox="1"/>
            <p:nvPr/>
          </p:nvSpPr>
          <p:spPr>
            <a:xfrm>
              <a:off x="5354356" y="2341630"/>
              <a:ext cx="18769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Online</a:t>
              </a:r>
            </a:p>
            <a:p>
              <a:pPr algn="ctr"/>
              <a:r>
                <a:rPr lang="en-IN" sz="2400" b="1" spc="3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Payments</a:t>
              </a:r>
            </a:p>
          </p:txBody>
        </p:sp>
        <p:pic>
          <p:nvPicPr>
            <p:cNvPr id="13" name="Graphic 45" descr="Walk">
              <a:extLst>
                <a:ext uri="{FF2B5EF4-FFF2-40B4-BE49-F238E27FC236}">
                  <a16:creationId xmlns:a16="http://schemas.microsoft.com/office/drawing/2014/main" id="{71D76511-137A-428F-BB9F-30468AB6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4819" y="4621271"/>
              <a:ext cx="396000" cy="3960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3665A1-EBA5-486E-922D-E07C317C024F}"/>
              </a:ext>
            </a:extLst>
          </p:cNvPr>
          <p:cNvGrpSpPr/>
          <p:nvPr/>
        </p:nvGrpSpPr>
        <p:grpSpPr>
          <a:xfrm>
            <a:off x="2277619" y="1400211"/>
            <a:ext cx="8492148" cy="4563251"/>
            <a:chOff x="-3599306" y="1106788"/>
            <a:chExt cx="8492148" cy="4563251"/>
          </a:xfrm>
          <a:effectLst>
            <a:reflection blurRad="63500" stA="47000" endPos="16000" dir="5400000" sy="-100000" algn="bl" rotWithShape="0"/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7A7FFE5-6DC9-47F6-B2B3-FC2119647857}"/>
                </a:ext>
              </a:extLst>
            </p:cNvPr>
            <p:cNvGrpSpPr/>
            <p:nvPr/>
          </p:nvGrpSpPr>
          <p:grpSpPr>
            <a:xfrm>
              <a:off x="2390414" y="1106788"/>
              <a:ext cx="2502428" cy="4563251"/>
              <a:chOff x="4235256" y="618916"/>
              <a:chExt cx="3060000" cy="5580000"/>
            </a:xfrm>
            <a:effectLst>
              <a:outerShdw blurRad="381000" dist="38100" dir="2700000" sx="102000" sy="102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grpSpPr>
          <p:sp>
            <p:nvSpPr>
              <p:cNvPr id="21" name="Rectangle: Rounded Corners 13">
                <a:extLst>
                  <a:ext uri="{FF2B5EF4-FFF2-40B4-BE49-F238E27FC236}">
                    <a16:creationId xmlns:a16="http://schemas.microsoft.com/office/drawing/2014/main" id="{4CFB1CFE-2065-45BC-8A04-31A1DAC64D73}"/>
                  </a:ext>
                </a:extLst>
              </p:cNvPr>
              <p:cNvSpPr/>
              <p:nvPr/>
            </p:nvSpPr>
            <p:spPr>
              <a:xfrm>
                <a:off x="4235256" y="618916"/>
                <a:ext cx="3060000" cy="558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2">
                      <a:lumMod val="90000"/>
                    </a:schemeClr>
                  </a:gs>
                  <a:gs pos="52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DD5B923-699C-450F-9F4E-C0B1D20B736A}"/>
                  </a:ext>
                </a:extLst>
              </p:cNvPr>
              <p:cNvGrpSpPr/>
              <p:nvPr/>
            </p:nvGrpSpPr>
            <p:grpSpPr>
              <a:xfrm>
                <a:off x="4325256" y="708916"/>
                <a:ext cx="2880000" cy="5400000"/>
                <a:chOff x="4325256" y="708916"/>
                <a:chExt cx="2880000" cy="5400000"/>
              </a:xfrm>
            </p:grpSpPr>
            <p:sp>
              <p:nvSpPr>
                <p:cNvPr id="23" name="Rectangle: Rounded Corners 12">
                  <a:extLst>
                    <a:ext uri="{FF2B5EF4-FFF2-40B4-BE49-F238E27FC236}">
                      <a16:creationId xmlns:a16="http://schemas.microsoft.com/office/drawing/2014/main" id="{892E6F81-A637-42F7-95EA-0761A4B41888}"/>
                    </a:ext>
                  </a:extLst>
                </p:cNvPr>
                <p:cNvSpPr/>
                <p:nvPr/>
              </p:nvSpPr>
              <p:spPr>
                <a:xfrm>
                  <a:off x="4325256" y="708916"/>
                  <a:ext cx="2880000" cy="54000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F3532B"/>
                    </a:gs>
                    <a:gs pos="31000">
                      <a:schemeClr val="bg1"/>
                    </a:gs>
                    <a:gs pos="83000">
                      <a:srgbClr val="025C6E"/>
                    </a:gs>
                    <a:gs pos="49000">
                      <a:srgbClr val="25D9FA"/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24" name="Freeform: Shape 18">
                  <a:extLst>
                    <a:ext uri="{FF2B5EF4-FFF2-40B4-BE49-F238E27FC236}">
                      <a16:creationId xmlns:a16="http://schemas.microsoft.com/office/drawing/2014/main" id="{5D2EDC7F-F36D-4001-BC9E-D979DC0743A0}"/>
                    </a:ext>
                  </a:extLst>
                </p:cNvPr>
                <p:cNvSpPr/>
                <p:nvPr/>
              </p:nvSpPr>
              <p:spPr>
                <a:xfrm>
                  <a:off x="4325256" y="708916"/>
                  <a:ext cx="2025140" cy="1921083"/>
                </a:xfrm>
                <a:custGeom>
                  <a:avLst/>
                  <a:gdLst>
                    <a:gd name="connsiteX0" fmla="*/ 1440000 w 2025140"/>
                    <a:gd name="connsiteY0" fmla="*/ 0 h 1921083"/>
                    <a:gd name="connsiteX1" fmla="*/ 2000513 w 2025140"/>
                    <a:gd name="connsiteY1" fmla="*/ 113162 h 1921083"/>
                    <a:gd name="connsiteX2" fmla="*/ 2025140 w 2025140"/>
                    <a:gd name="connsiteY2" fmla="*/ 125026 h 1921083"/>
                    <a:gd name="connsiteX3" fmla="*/ 1557771 w 2025140"/>
                    <a:gd name="connsiteY3" fmla="*/ 1921083 h 1921083"/>
                    <a:gd name="connsiteX4" fmla="*/ 0 w 2025140"/>
                    <a:gd name="connsiteY4" fmla="*/ 1921083 h 1921083"/>
                    <a:gd name="connsiteX5" fmla="*/ 0 w 2025140"/>
                    <a:gd name="connsiteY5" fmla="*/ 1440000 h 1921083"/>
                    <a:gd name="connsiteX6" fmla="*/ 1440000 w 2025140"/>
                    <a:gd name="connsiteY6" fmla="*/ 0 h 19210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140" h="1921083">
                      <a:moveTo>
                        <a:pt x="1440000" y="0"/>
                      </a:moveTo>
                      <a:cubicBezTo>
                        <a:pt x="1638823" y="0"/>
                        <a:pt x="1828234" y="40295"/>
                        <a:pt x="2000513" y="113162"/>
                      </a:cubicBezTo>
                      <a:lnTo>
                        <a:pt x="2025140" y="125026"/>
                      </a:lnTo>
                      <a:lnTo>
                        <a:pt x="1557771" y="1921083"/>
                      </a:lnTo>
                      <a:lnTo>
                        <a:pt x="0" y="1921083"/>
                      </a:lnTo>
                      <a:lnTo>
                        <a:pt x="0" y="1440000"/>
                      </a:lnTo>
                      <a:cubicBezTo>
                        <a:pt x="0" y="644710"/>
                        <a:pt x="644710" y="0"/>
                        <a:pt x="144000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75000"/>
                      </a:schemeClr>
                    </a:gs>
                  </a:gsLst>
                  <a:lin ang="162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</p:grpSp>
        </p:grpSp>
        <p:pic>
          <p:nvPicPr>
            <p:cNvPr id="20" name="Graphic 19" descr="Crawl">
              <a:extLst>
                <a:ext uri="{FF2B5EF4-FFF2-40B4-BE49-F238E27FC236}">
                  <a16:creationId xmlns:a16="http://schemas.microsoft.com/office/drawing/2014/main" id="{AE50F0E4-0BA2-4C6B-87DE-FE104473D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3599306" y="4919422"/>
              <a:ext cx="432000" cy="432000"/>
            </a:xfrm>
            <a:prstGeom prst="rect">
              <a:avLst/>
            </a:prstGeom>
          </p:spPr>
        </p:pic>
      </p:grpSp>
      <p:pic>
        <p:nvPicPr>
          <p:cNvPr id="25" name="Graphic 43" descr="Run">
            <a:extLst>
              <a:ext uri="{FF2B5EF4-FFF2-40B4-BE49-F238E27FC236}">
                <a16:creationId xmlns:a16="http://schemas.microsoft.com/office/drawing/2014/main" id="{8089A3F4-2785-4283-8613-4822E42E4B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3228" y="5145527"/>
            <a:ext cx="360000" cy="36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48C9167-082E-4C98-9BA5-F11A3B6B41F0}"/>
              </a:ext>
            </a:extLst>
          </p:cNvPr>
          <p:cNvSpPr txBox="1"/>
          <p:nvPr/>
        </p:nvSpPr>
        <p:spPr>
          <a:xfrm>
            <a:off x="8493099" y="2142610"/>
            <a:ext cx="2085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</a:t>
            </a:r>
          </a:p>
          <a:p>
            <a:pPr algn="ctr"/>
            <a:r>
              <a:rPr lang="en-IN" sz="2400" b="1" spc="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support</a:t>
            </a:r>
          </a:p>
        </p:txBody>
      </p:sp>
    </p:spTree>
    <p:extLst>
      <p:ext uri="{BB962C8B-B14F-4D97-AF65-F5344CB8AC3E}">
        <p14:creationId xmlns:p14="http://schemas.microsoft.com/office/powerpoint/2010/main" val="85503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4CA2C-E75E-4682-A8B3-5802BB5BA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8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02A4F-D06F-4646-AA57-0E3AF4AC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6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43</Words>
  <Application>Microsoft Office PowerPoint</Application>
  <PresentationFormat>Widescreen</PresentationFormat>
  <Paragraphs>11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Arial Rounded MT Bold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Rathi</dc:creator>
  <cp:lastModifiedBy>Neha Rathi</cp:lastModifiedBy>
  <cp:revision>15</cp:revision>
  <dcterms:created xsi:type="dcterms:W3CDTF">2020-05-11T12:57:18Z</dcterms:created>
  <dcterms:modified xsi:type="dcterms:W3CDTF">2020-05-23T13:56:07Z</dcterms:modified>
</cp:coreProperties>
</file>